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"/>
  </p:notesMasterIdLst>
  <p:sldIdLst>
    <p:sldId id="353" r:id="rId2"/>
    <p:sldId id="360" r:id="rId3"/>
  </p:sldIdLst>
  <p:sldSz cx="14630400" cy="8229600"/>
  <p:notesSz cx="6858000" cy="9144000"/>
  <p:custDataLst>
    <p:tags r:id="rId5"/>
  </p:custDataLst>
  <p:defaultTextStyle>
    <a:defPPr>
      <a:defRPr lang="en-US"/>
    </a:defPPr>
    <a:lvl1pPr marL="0" algn="l" defTabSz="343197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197" algn="l" defTabSz="343197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394" algn="l" defTabSz="343197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590" algn="l" defTabSz="343197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787" algn="l" defTabSz="343197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984" algn="l" defTabSz="343197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9181" algn="l" defTabSz="343197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2377" algn="l" defTabSz="343197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5574" algn="l" defTabSz="343197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43A"/>
    <a:srgbClr val="002060"/>
    <a:srgbClr val="0070C0"/>
    <a:srgbClr val="66B948"/>
    <a:srgbClr val="ED1B2E"/>
    <a:srgbClr val="0000FF"/>
    <a:srgbClr val="401F03"/>
    <a:srgbClr val="2D769F"/>
    <a:srgbClr val="0B7B6D"/>
    <a:srgbClr val="C3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88" autoAdjust="0"/>
    <p:restoredTop sz="78426" autoAdjust="0"/>
  </p:normalViewPr>
  <p:slideViewPr>
    <p:cSldViewPr snapToGrid="0" showGuides="1">
      <p:cViewPr varScale="1">
        <p:scale>
          <a:sx n="66" d="100"/>
          <a:sy n="66" d="100"/>
        </p:scale>
        <p:origin x="1070" y="5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33" d="100"/>
          <a:sy n="133" d="100"/>
        </p:scale>
        <p:origin x="440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Dierksen" userId="bf73af3c-0a97-4fa8-8894-b42fe69dfa54" providerId="ADAL" clId="{E49C1B9F-FE82-4443-BA5B-08C1155CC654}"/>
    <pc:docChg chg="delSld">
      <pc:chgData name="David Dierksen" userId="bf73af3c-0a97-4fa8-8894-b42fe69dfa54" providerId="ADAL" clId="{E49C1B9F-FE82-4443-BA5B-08C1155CC654}" dt="2025-02-12T20:58:56.152" v="0" actId="47"/>
      <pc:docMkLst>
        <pc:docMk/>
      </pc:docMkLst>
      <pc:sldChg chg="del">
        <pc:chgData name="David Dierksen" userId="bf73af3c-0a97-4fa8-8894-b42fe69dfa54" providerId="ADAL" clId="{E49C1B9F-FE82-4443-BA5B-08C1155CC654}" dt="2025-02-12T20:58:56.152" v="0" actId="47"/>
        <pc:sldMkLst>
          <pc:docMk/>
          <pc:sldMk cId="1421115839" sldId="354"/>
        </pc:sldMkLst>
      </pc:sldChg>
      <pc:sldMasterChg chg="delSldLayout">
        <pc:chgData name="David Dierksen" userId="bf73af3c-0a97-4fa8-8894-b42fe69dfa54" providerId="ADAL" clId="{E49C1B9F-FE82-4443-BA5B-08C1155CC654}" dt="2025-02-12T20:58:56.152" v="0" actId="47"/>
        <pc:sldMasterMkLst>
          <pc:docMk/>
          <pc:sldMasterMk cId="1913139037" sldId="2147483713"/>
        </pc:sldMasterMkLst>
        <pc:sldLayoutChg chg="del">
          <pc:chgData name="David Dierksen" userId="bf73af3c-0a97-4fa8-8894-b42fe69dfa54" providerId="ADAL" clId="{E49C1B9F-FE82-4443-BA5B-08C1155CC654}" dt="2025-02-12T20:58:56.152" v="0" actId="47"/>
          <pc:sldLayoutMkLst>
            <pc:docMk/>
            <pc:sldMasterMk cId="1913139037" sldId="2147483713"/>
            <pc:sldLayoutMk cId="1818935612" sldId="214748374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96E86-5E67-4DFC-9D7D-D598240582E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C7E86-76DE-4D38-A718-39A1E655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0195" rtl="0" eaLnBrk="1" latinLnBrk="0" hangingPunct="1">
      <a:defRPr sz="1470" kern="1200">
        <a:solidFill>
          <a:schemeClr val="tx1"/>
        </a:solidFill>
        <a:latin typeface="+mn-lt"/>
        <a:ea typeface="+mn-ea"/>
        <a:cs typeface="+mn-cs"/>
      </a:defRPr>
    </a:lvl1pPr>
    <a:lvl2pPr marL="560097" algn="l" defTabSz="1120195" rtl="0" eaLnBrk="1" latinLnBrk="0" hangingPunct="1">
      <a:defRPr sz="1470" kern="1200">
        <a:solidFill>
          <a:schemeClr val="tx1"/>
        </a:solidFill>
        <a:latin typeface="+mn-lt"/>
        <a:ea typeface="+mn-ea"/>
        <a:cs typeface="+mn-cs"/>
      </a:defRPr>
    </a:lvl2pPr>
    <a:lvl3pPr marL="1120195" algn="l" defTabSz="1120195" rtl="0" eaLnBrk="1" latinLnBrk="0" hangingPunct="1">
      <a:defRPr sz="1470" kern="1200">
        <a:solidFill>
          <a:schemeClr val="tx1"/>
        </a:solidFill>
        <a:latin typeface="+mn-lt"/>
        <a:ea typeface="+mn-ea"/>
        <a:cs typeface="+mn-cs"/>
      </a:defRPr>
    </a:lvl3pPr>
    <a:lvl4pPr marL="1680291" algn="l" defTabSz="1120195" rtl="0" eaLnBrk="1" latinLnBrk="0" hangingPunct="1">
      <a:defRPr sz="1470" kern="1200">
        <a:solidFill>
          <a:schemeClr val="tx1"/>
        </a:solidFill>
        <a:latin typeface="+mn-lt"/>
        <a:ea typeface="+mn-ea"/>
        <a:cs typeface="+mn-cs"/>
      </a:defRPr>
    </a:lvl4pPr>
    <a:lvl5pPr marL="2240390" algn="l" defTabSz="1120195" rtl="0" eaLnBrk="1" latinLnBrk="0" hangingPunct="1">
      <a:defRPr sz="1470" kern="1200">
        <a:solidFill>
          <a:schemeClr val="tx1"/>
        </a:solidFill>
        <a:latin typeface="+mn-lt"/>
        <a:ea typeface="+mn-ea"/>
        <a:cs typeface="+mn-cs"/>
      </a:defRPr>
    </a:lvl5pPr>
    <a:lvl6pPr marL="2800486" algn="l" defTabSz="1120195" rtl="0" eaLnBrk="1" latinLnBrk="0" hangingPunct="1">
      <a:defRPr sz="1470" kern="1200">
        <a:solidFill>
          <a:schemeClr val="tx1"/>
        </a:solidFill>
        <a:latin typeface="+mn-lt"/>
        <a:ea typeface="+mn-ea"/>
        <a:cs typeface="+mn-cs"/>
      </a:defRPr>
    </a:lvl6pPr>
    <a:lvl7pPr marL="3360583" algn="l" defTabSz="1120195" rtl="0" eaLnBrk="1" latinLnBrk="0" hangingPunct="1">
      <a:defRPr sz="1470" kern="1200">
        <a:solidFill>
          <a:schemeClr val="tx1"/>
        </a:solidFill>
        <a:latin typeface="+mn-lt"/>
        <a:ea typeface="+mn-ea"/>
        <a:cs typeface="+mn-cs"/>
      </a:defRPr>
    </a:lvl7pPr>
    <a:lvl8pPr marL="3920681" algn="l" defTabSz="1120195" rtl="0" eaLnBrk="1" latinLnBrk="0" hangingPunct="1">
      <a:defRPr sz="1470" kern="1200">
        <a:solidFill>
          <a:schemeClr val="tx1"/>
        </a:solidFill>
        <a:latin typeface="+mn-lt"/>
        <a:ea typeface="+mn-ea"/>
        <a:cs typeface="+mn-cs"/>
      </a:defRPr>
    </a:lvl8pPr>
    <a:lvl9pPr marL="4480778" algn="l" defTabSz="1120195" rtl="0" eaLnBrk="1" latinLnBrk="0" hangingPunct="1">
      <a:defRPr sz="14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Easily</a:t>
            </a:r>
            <a:r>
              <a:rPr lang="en-US" sz="700" baseline="0" dirty="0"/>
              <a:t> change photo. Please click on the </a:t>
            </a: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icon in the center of the holder and choose an image on your computer.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add the image, you may need to send it to back (Right click on the image &gt; Send to Back).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If you</a:t>
            </a:r>
            <a:r>
              <a:rPr lang="en-US" sz="700" baseline="0" dirty="0"/>
              <a:t> would like to move the photo within the frame, click on Picture Format &gt; Crop and then move the image to show the area of the photo desired.</a:t>
            </a:r>
          </a:p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C7E86-76DE-4D38-A718-39A1E655A7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0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C738F399-C1FD-431D-AF81-6BCF55341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79449E-6FBB-2343-B3AE-D1EFA46A6E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A7C0F32-8E7D-446C-8CB1-07BB1A9662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79449E-6FBB-2343-B3AE-D1EFA46A6E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56C889-D033-4135-AF55-9A6D4B7CA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9449E-6FBB-2343-B3AE-D1EFA46A6E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B46CDE3-21A1-493E-AF23-88433F7DD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179449E-6FBB-2343-B3AE-D1EFA46A6E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C1823-C5DC-4977-9936-3955BA5DE3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9449E-6FBB-2343-B3AE-D1EFA46A6E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CB207F0-F450-4723-BD7F-54EDBA8BA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676886" y="0"/>
            <a:ext cx="539470" cy="591670"/>
          </a:xfrm>
        </p:spPr>
        <p:txBody>
          <a:bodyPr/>
          <a:lstStyle/>
          <a:p>
            <a:fld id="{4179449E-6FBB-2343-B3AE-D1EFA46A6E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65AEF7-FEBA-4A27-B17E-24A4DD36F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3676886" y="0"/>
            <a:ext cx="539470" cy="591670"/>
          </a:xfrm>
          <a:prstGeom prst="rect">
            <a:avLst/>
          </a:prstGeom>
          <a:solidFill>
            <a:srgbClr val="ED1B2E"/>
          </a:solidFill>
        </p:spPr>
        <p:txBody>
          <a:bodyPr vert="horz" lIns="91440" tIns="45720" rIns="91440" bIns="45720" rtlCol="0" anchor="b"/>
          <a:lstStyle>
            <a:lvl1pPr algn="ctr"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9449E-6FBB-2343-B3AE-D1EFA46A6E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8" r:id="rId3"/>
    <p:sldLayoutId id="2147483719" r:id="rId4"/>
    <p:sldLayoutId id="2147483716" r:id="rId5"/>
    <p:sldLayoutId id="2147483717" r:id="rId6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426DEF0A-FC3B-42B7-9A1F-58A2B265C800}"/>
              </a:ext>
            </a:extLst>
          </p:cNvPr>
          <p:cNvSpPr/>
          <p:nvPr/>
        </p:nvSpPr>
        <p:spPr>
          <a:xfrm>
            <a:off x="7645400" y="349321"/>
            <a:ext cx="6727868" cy="61204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ADCBCB-2E48-487D-BD9E-ADF02DDCF58D}"/>
              </a:ext>
            </a:extLst>
          </p:cNvPr>
          <p:cNvSpPr txBox="1"/>
          <p:nvPr/>
        </p:nvSpPr>
        <p:spPr>
          <a:xfrm>
            <a:off x="12028833" y="7583619"/>
            <a:ext cx="215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12/2019</a:t>
            </a:r>
          </a:p>
          <a:p>
            <a:pPr lvl="0"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www.SquareMeals.org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F9F4A5B-4D99-4CDB-B6CB-483A6C9EB1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79449E-6FBB-2343-B3AE-D1EFA46A6E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DAF8FD-90B8-48F1-9855-4E704C18E8E8}"/>
              </a:ext>
            </a:extLst>
          </p:cNvPr>
          <p:cNvSpPr/>
          <p:nvPr/>
        </p:nvSpPr>
        <p:spPr>
          <a:xfrm>
            <a:off x="0" y="6844230"/>
            <a:ext cx="14630399" cy="13853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30">
            <a:extLst>
              <a:ext uri="{FF2B5EF4-FFF2-40B4-BE49-F238E27FC236}">
                <a16:creationId xmlns:a16="http://schemas.microsoft.com/office/drawing/2014/main" id="{0DED0326-06FF-4D25-A5B5-A2581A644100}"/>
              </a:ext>
            </a:extLst>
          </p:cNvPr>
          <p:cNvSpPr/>
          <p:nvPr/>
        </p:nvSpPr>
        <p:spPr>
          <a:xfrm>
            <a:off x="447633" y="515470"/>
            <a:ext cx="6842167" cy="5825238"/>
          </a:xfrm>
          <a:prstGeom prst="rect">
            <a:avLst/>
          </a:prstGeom>
          <a:solidFill>
            <a:schemeClr val="bg1"/>
          </a:solidFill>
          <a:ln w="307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E3BB6F46-DEE5-499C-9164-E5D4A3D85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548" r="35327" b="1057"/>
          <a:stretch/>
        </p:blipFill>
        <p:spPr>
          <a:xfrm>
            <a:off x="706837" y="822047"/>
            <a:ext cx="2651760" cy="3267715"/>
          </a:xfrm>
          <a:prstGeom prst="rect">
            <a:avLst/>
          </a:prstGeom>
        </p:spPr>
      </p:pic>
      <p:pic>
        <p:nvPicPr>
          <p:cNvPr id="12" name="Picture Placeholder 19">
            <a:extLst>
              <a:ext uri="{FF2B5EF4-FFF2-40B4-BE49-F238E27FC236}">
                <a16:creationId xmlns:a16="http://schemas.microsoft.com/office/drawing/2014/main" id="{7B61B602-3B0C-47B8-83FD-659AE1A461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186" r="52917" b="-166"/>
          <a:stretch/>
        </p:blipFill>
        <p:spPr>
          <a:xfrm>
            <a:off x="3524774" y="822048"/>
            <a:ext cx="3500177" cy="5204522"/>
          </a:xfrm>
          <a:prstGeom prst="rect">
            <a:avLst/>
          </a:prstGeom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6370C534-4768-41AE-AD0E-47B956CC0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086" y="4252979"/>
            <a:ext cx="2660073" cy="1773382"/>
          </a:xfrm>
          <a:prstGeom prst="rect">
            <a:avLst/>
          </a:prstGeom>
        </p:spPr>
      </p:pic>
      <p:sp>
        <p:nvSpPr>
          <p:cNvPr id="14" name="Text Placeholder 35">
            <a:extLst>
              <a:ext uri="{FF2B5EF4-FFF2-40B4-BE49-F238E27FC236}">
                <a16:creationId xmlns:a16="http://schemas.microsoft.com/office/drawing/2014/main" id="{DF3C22D9-808F-4B67-A7E0-7CB7806B9118}"/>
              </a:ext>
            </a:extLst>
          </p:cNvPr>
          <p:cNvSpPr txBox="1">
            <a:spLocks/>
          </p:cNvSpPr>
          <p:nvPr/>
        </p:nvSpPr>
        <p:spPr>
          <a:xfrm>
            <a:off x="7826173" y="2558265"/>
            <a:ext cx="6453683" cy="15314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WBSCM: Security</a:t>
            </a:r>
          </a:p>
          <a:p>
            <a:endParaRPr lang="en-US" sz="2000" dirty="0"/>
          </a:p>
          <a:p>
            <a:r>
              <a:rPr lang="en-US" sz="2000" dirty="0"/>
              <a:t>29</a:t>
            </a:r>
            <a:r>
              <a:rPr lang="en-US" sz="2000" baseline="30000" dirty="0"/>
              <a:t>th</a:t>
            </a:r>
            <a:r>
              <a:rPr lang="en-US" sz="2000" dirty="0"/>
              <a:t> January 2025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777FA7-09FD-46B9-B614-09895CEFE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2770" y="6240580"/>
            <a:ext cx="830169" cy="8301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CF0876-D0D1-4942-8A94-3755E2AB4E69}"/>
              </a:ext>
            </a:extLst>
          </p:cNvPr>
          <p:cNvSpPr txBox="1"/>
          <p:nvPr/>
        </p:nvSpPr>
        <p:spPr>
          <a:xfrm>
            <a:off x="4491277" y="7102790"/>
            <a:ext cx="615102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DEPARTMENT OF AGRICULTURE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COMMISSIONER SID MILLER</a:t>
            </a:r>
          </a:p>
        </p:txBody>
      </p:sp>
      <p:pic>
        <p:nvPicPr>
          <p:cNvPr id="19" name="Picture 18" descr="TDA-FN-SquareMeals-4c.ai">
            <a:extLst>
              <a:ext uri="{FF2B5EF4-FFF2-40B4-BE49-F238E27FC236}">
                <a16:creationId xmlns:a16="http://schemas.microsoft.com/office/drawing/2014/main" id="{091E1DFE-D6B3-4676-B8E4-1CEA17A108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" y="6455395"/>
            <a:ext cx="1769650" cy="13674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9E0C6D-CD64-4C6F-8376-9DB9F9194832}"/>
              </a:ext>
            </a:extLst>
          </p:cNvPr>
          <p:cNvSpPr txBox="1"/>
          <p:nvPr/>
        </p:nvSpPr>
        <p:spPr>
          <a:xfrm>
            <a:off x="3423174" y="7589600"/>
            <a:ext cx="82953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product was funded by USDA.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D8D8D9-2E49-4334-A56E-279D2AF90C51}"/>
              </a:ext>
            </a:extLst>
          </p:cNvPr>
          <p:cNvGrpSpPr/>
          <p:nvPr/>
        </p:nvGrpSpPr>
        <p:grpSpPr>
          <a:xfrm>
            <a:off x="13330188" y="6884166"/>
            <a:ext cx="717564" cy="694033"/>
            <a:chOff x="6944896" y="9085617"/>
            <a:chExt cx="616423" cy="611852"/>
          </a:xfrm>
        </p:grpSpPr>
        <p:sp>
          <p:nvSpPr>
            <p:cNvPr id="26" name="Freeform 119">
              <a:extLst>
                <a:ext uri="{FF2B5EF4-FFF2-40B4-BE49-F238E27FC236}">
                  <a16:creationId xmlns:a16="http://schemas.microsoft.com/office/drawing/2014/main" id="{5B357EC2-211C-4791-9174-F4DAC81AA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896" y="9085617"/>
              <a:ext cx="290253" cy="291043"/>
            </a:xfrm>
            <a:custGeom>
              <a:avLst/>
              <a:gdLst>
                <a:gd name="T0" fmla="*/ 448 w 448"/>
                <a:gd name="T1" fmla="*/ 423 h 448"/>
                <a:gd name="T2" fmla="*/ 448 w 448"/>
                <a:gd name="T3" fmla="*/ 24 h 448"/>
                <a:gd name="T4" fmla="*/ 424 w 448"/>
                <a:gd name="T5" fmla="*/ 0 h 448"/>
                <a:gd name="T6" fmla="*/ 25 w 448"/>
                <a:gd name="T7" fmla="*/ 0 h 448"/>
                <a:gd name="T8" fmla="*/ 0 w 448"/>
                <a:gd name="T9" fmla="*/ 24 h 448"/>
                <a:gd name="T10" fmla="*/ 0 w 448"/>
                <a:gd name="T11" fmla="*/ 423 h 448"/>
                <a:gd name="T12" fmla="*/ 25 w 448"/>
                <a:gd name="T13" fmla="*/ 448 h 448"/>
                <a:gd name="T14" fmla="*/ 240 w 448"/>
                <a:gd name="T15" fmla="*/ 448 h 448"/>
                <a:gd name="T16" fmla="*/ 240 w 448"/>
                <a:gd name="T17" fmla="*/ 274 h 448"/>
                <a:gd name="T18" fmla="*/ 181 w 448"/>
                <a:gd name="T19" fmla="*/ 274 h 448"/>
                <a:gd name="T20" fmla="*/ 181 w 448"/>
                <a:gd name="T21" fmla="*/ 207 h 448"/>
                <a:gd name="T22" fmla="*/ 240 w 448"/>
                <a:gd name="T23" fmla="*/ 207 h 448"/>
                <a:gd name="T24" fmla="*/ 240 w 448"/>
                <a:gd name="T25" fmla="*/ 157 h 448"/>
                <a:gd name="T26" fmla="*/ 327 w 448"/>
                <a:gd name="T27" fmla="*/ 67 h 448"/>
                <a:gd name="T28" fmla="*/ 379 w 448"/>
                <a:gd name="T29" fmla="*/ 70 h 448"/>
                <a:gd name="T30" fmla="*/ 379 w 448"/>
                <a:gd name="T31" fmla="*/ 130 h 448"/>
                <a:gd name="T32" fmla="*/ 343 w 448"/>
                <a:gd name="T33" fmla="*/ 130 h 448"/>
                <a:gd name="T34" fmla="*/ 310 w 448"/>
                <a:gd name="T35" fmla="*/ 163 h 448"/>
                <a:gd name="T36" fmla="*/ 310 w 448"/>
                <a:gd name="T37" fmla="*/ 207 h 448"/>
                <a:gd name="T38" fmla="*/ 376 w 448"/>
                <a:gd name="T39" fmla="*/ 207 h 448"/>
                <a:gd name="T40" fmla="*/ 368 w 448"/>
                <a:gd name="T41" fmla="*/ 274 h 448"/>
                <a:gd name="T42" fmla="*/ 310 w 448"/>
                <a:gd name="T43" fmla="*/ 274 h 448"/>
                <a:gd name="T44" fmla="*/ 310 w 448"/>
                <a:gd name="T45" fmla="*/ 448 h 448"/>
                <a:gd name="T46" fmla="*/ 424 w 448"/>
                <a:gd name="T47" fmla="*/ 448 h 448"/>
                <a:gd name="T48" fmla="*/ 448 w 448"/>
                <a:gd name="T49" fmla="*/ 42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8" h="448">
                  <a:moveTo>
                    <a:pt x="448" y="423"/>
                  </a:moveTo>
                  <a:cubicBezTo>
                    <a:pt x="448" y="24"/>
                    <a:pt x="448" y="24"/>
                    <a:pt x="448" y="24"/>
                  </a:cubicBezTo>
                  <a:cubicBezTo>
                    <a:pt x="448" y="11"/>
                    <a:pt x="437" y="0"/>
                    <a:pt x="4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1"/>
                    <a:pt x="0" y="24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1" y="437"/>
                    <a:pt x="12" y="448"/>
                    <a:pt x="25" y="448"/>
                  </a:cubicBezTo>
                  <a:cubicBezTo>
                    <a:pt x="240" y="448"/>
                    <a:pt x="240" y="448"/>
                    <a:pt x="240" y="448"/>
                  </a:cubicBezTo>
                  <a:cubicBezTo>
                    <a:pt x="240" y="274"/>
                    <a:pt x="240" y="274"/>
                    <a:pt x="240" y="274"/>
                  </a:cubicBezTo>
                  <a:cubicBezTo>
                    <a:pt x="181" y="274"/>
                    <a:pt x="181" y="274"/>
                    <a:pt x="181" y="274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40" y="99"/>
                    <a:pt x="275" y="67"/>
                    <a:pt x="327" y="67"/>
                  </a:cubicBezTo>
                  <a:cubicBezTo>
                    <a:pt x="351" y="67"/>
                    <a:pt x="373" y="69"/>
                    <a:pt x="379" y="70"/>
                  </a:cubicBezTo>
                  <a:cubicBezTo>
                    <a:pt x="379" y="130"/>
                    <a:pt x="379" y="130"/>
                    <a:pt x="379" y="130"/>
                  </a:cubicBezTo>
                  <a:cubicBezTo>
                    <a:pt x="343" y="130"/>
                    <a:pt x="343" y="130"/>
                    <a:pt x="343" y="130"/>
                  </a:cubicBezTo>
                  <a:cubicBezTo>
                    <a:pt x="315" y="130"/>
                    <a:pt x="310" y="144"/>
                    <a:pt x="310" y="163"/>
                  </a:cubicBezTo>
                  <a:cubicBezTo>
                    <a:pt x="310" y="207"/>
                    <a:pt x="310" y="207"/>
                    <a:pt x="310" y="207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68" y="274"/>
                    <a:pt x="368" y="274"/>
                    <a:pt x="368" y="274"/>
                  </a:cubicBezTo>
                  <a:cubicBezTo>
                    <a:pt x="310" y="274"/>
                    <a:pt x="310" y="274"/>
                    <a:pt x="310" y="274"/>
                  </a:cubicBezTo>
                  <a:cubicBezTo>
                    <a:pt x="310" y="448"/>
                    <a:pt x="310" y="448"/>
                    <a:pt x="310" y="448"/>
                  </a:cubicBezTo>
                  <a:cubicBezTo>
                    <a:pt x="424" y="448"/>
                    <a:pt x="424" y="448"/>
                    <a:pt x="424" y="448"/>
                  </a:cubicBezTo>
                  <a:cubicBezTo>
                    <a:pt x="437" y="448"/>
                    <a:pt x="448" y="437"/>
                    <a:pt x="448" y="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73">
              <a:extLst>
                <a:ext uri="{FF2B5EF4-FFF2-40B4-BE49-F238E27FC236}">
                  <a16:creationId xmlns:a16="http://schemas.microsoft.com/office/drawing/2014/main" id="{A93CA776-5000-4BD1-80C7-DC6E19C98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388" y="9202852"/>
              <a:ext cx="64699" cy="648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74">
              <a:extLst>
                <a:ext uri="{FF2B5EF4-FFF2-40B4-BE49-F238E27FC236}">
                  <a16:creationId xmlns:a16="http://schemas.microsoft.com/office/drawing/2014/main" id="{7E7ED3E9-C53D-4227-85AB-DBC162A682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330" y="9088818"/>
              <a:ext cx="289620" cy="290410"/>
            </a:xfrm>
            <a:custGeom>
              <a:avLst/>
              <a:gdLst>
                <a:gd name="T0" fmla="*/ 448 w 448"/>
                <a:gd name="T1" fmla="*/ 423 h 448"/>
                <a:gd name="T2" fmla="*/ 448 w 448"/>
                <a:gd name="T3" fmla="*/ 24 h 448"/>
                <a:gd name="T4" fmla="*/ 423 w 448"/>
                <a:gd name="T5" fmla="*/ 0 h 448"/>
                <a:gd name="T6" fmla="*/ 24 w 448"/>
                <a:gd name="T7" fmla="*/ 0 h 448"/>
                <a:gd name="T8" fmla="*/ 0 w 448"/>
                <a:gd name="T9" fmla="*/ 24 h 448"/>
                <a:gd name="T10" fmla="*/ 0 w 448"/>
                <a:gd name="T11" fmla="*/ 423 h 448"/>
                <a:gd name="T12" fmla="*/ 24 w 448"/>
                <a:gd name="T13" fmla="*/ 448 h 448"/>
                <a:gd name="T14" fmla="*/ 423 w 448"/>
                <a:gd name="T15" fmla="*/ 448 h 448"/>
                <a:gd name="T16" fmla="*/ 448 w 448"/>
                <a:gd name="T17" fmla="*/ 423 h 448"/>
                <a:gd name="T18" fmla="*/ 367 w 448"/>
                <a:gd name="T19" fmla="*/ 289 h 448"/>
                <a:gd name="T20" fmla="*/ 286 w 448"/>
                <a:gd name="T21" fmla="*/ 370 h 448"/>
                <a:gd name="T22" fmla="*/ 170 w 448"/>
                <a:gd name="T23" fmla="*/ 370 h 448"/>
                <a:gd name="T24" fmla="*/ 89 w 448"/>
                <a:gd name="T25" fmla="*/ 289 h 448"/>
                <a:gd name="T26" fmla="*/ 89 w 448"/>
                <a:gd name="T27" fmla="*/ 165 h 448"/>
                <a:gd name="T28" fmla="*/ 170 w 448"/>
                <a:gd name="T29" fmla="*/ 85 h 448"/>
                <a:gd name="T30" fmla="*/ 286 w 448"/>
                <a:gd name="T31" fmla="*/ 85 h 448"/>
                <a:gd name="T32" fmla="*/ 367 w 448"/>
                <a:gd name="T33" fmla="*/ 165 h 448"/>
                <a:gd name="T34" fmla="*/ 367 w 448"/>
                <a:gd name="T35" fmla="*/ 289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8" h="448">
                  <a:moveTo>
                    <a:pt x="448" y="423"/>
                  </a:moveTo>
                  <a:cubicBezTo>
                    <a:pt x="448" y="24"/>
                    <a:pt x="448" y="24"/>
                    <a:pt x="448" y="24"/>
                  </a:cubicBezTo>
                  <a:cubicBezTo>
                    <a:pt x="448" y="11"/>
                    <a:pt x="437" y="0"/>
                    <a:pt x="4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37"/>
                    <a:pt x="11" y="448"/>
                    <a:pt x="24" y="448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7" y="448"/>
                    <a:pt x="448" y="437"/>
                    <a:pt x="448" y="423"/>
                  </a:cubicBezTo>
                  <a:close/>
                  <a:moveTo>
                    <a:pt x="367" y="289"/>
                  </a:moveTo>
                  <a:cubicBezTo>
                    <a:pt x="367" y="333"/>
                    <a:pt x="330" y="370"/>
                    <a:pt x="286" y="370"/>
                  </a:cubicBezTo>
                  <a:cubicBezTo>
                    <a:pt x="170" y="370"/>
                    <a:pt x="170" y="370"/>
                    <a:pt x="170" y="370"/>
                  </a:cubicBezTo>
                  <a:cubicBezTo>
                    <a:pt x="126" y="370"/>
                    <a:pt x="89" y="333"/>
                    <a:pt x="89" y="289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89" y="121"/>
                    <a:pt x="126" y="85"/>
                    <a:pt x="170" y="85"/>
                  </a:cubicBezTo>
                  <a:cubicBezTo>
                    <a:pt x="286" y="85"/>
                    <a:pt x="286" y="85"/>
                    <a:pt x="286" y="85"/>
                  </a:cubicBezTo>
                  <a:cubicBezTo>
                    <a:pt x="330" y="85"/>
                    <a:pt x="367" y="121"/>
                    <a:pt x="367" y="165"/>
                  </a:cubicBezTo>
                  <a:lnTo>
                    <a:pt x="367" y="28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75">
              <a:extLst>
                <a:ext uri="{FF2B5EF4-FFF2-40B4-BE49-F238E27FC236}">
                  <a16:creationId xmlns:a16="http://schemas.microsoft.com/office/drawing/2014/main" id="{A04DC831-3275-40C1-9996-B578588FF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2142" y="9157461"/>
              <a:ext cx="151190" cy="156949"/>
            </a:xfrm>
            <a:custGeom>
              <a:avLst/>
              <a:gdLst>
                <a:gd name="T0" fmla="*/ 175 w 234"/>
                <a:gd name="T1" fmla="*/ 0 h 242"/>
                <a:gd name="T2" fmla="*/ 59 w 234"/>
                <a:gd name="T3" fmla="*/ 0 h 242"/>
                <a:gd name="T4" fmla="*/ 17 w 234"/>
                <a:gd name="T5" fmla="*/ 17 h 242"/>
                <a:gd name="T6" fmla="*/ 0 w 234"/>
                <a:gd name="T7" fmla="*/ 59 h 242"/>
                <a:gd name="T8" fmla="*/ 0 w 234"/>
                <a:gd name="T9" fmla="*/ 183 h 242"/>
                <a:gd name="T10" fmla="*/ 17 w 234"/>
                <a:gd name="T11" fmla="*/ 225 h 242"/>
                <a:gd name="T12" fmla="*/ 59 w 234"/>
                <a:gd name="T13" fmla="*/ 242 h 242"/>
                <a:gd name="T14" fmla="*/ 175 w 234"/>
                <a:gd name="T15" fmla="*/ 242 h 242"/>
                <a:gd name="T16" fmla="*/ 217 w 234"/>
                <a:gd name="T17" fmla="*/ 225 h 242"/>
                <a:gd name="T18" fmla="*/ 234 w 234"/>
                <a:gd name="T19" fmla="*/ 183 h 242"/>
                <a:gd name="T20" fmla="*/ 234 w 234"/>
                <a:gd name="T21" fmla="*/ 59 h 242"/>
                <a:gd name="T22" fmla="*/ 217 w 234"/>
                <a:gd name="T23" fmla="*/ 17 h 242"/>
                <a:gd name="T24" fmla="*/ 175 w 234"/>
                <a:gd name="T25" fmla="*/ 0 h 242"/>
                <a:gd name="T26" fmla="*/ 117 w 234"/>
                <a:gd name="T27" fmla="*/ 196 h 242"/>
                <a:gd name="T28" fmla="*/ 41 w 234"/>
                <a:gd name="T29" fmla="*/ 120 h 242"/>
                <a:gd name="T30" fmla="*/ 117 w 234"/>
                <a:gd name="T31" fmla="*/ 44 h 242"/>
                <a:gd name="T32" fmla="*/ 194 w 234"/>
                <a:gd name="T33" fmla="*/ 120 h 242"/>
                <a:gd name="T34" fmla="*/ 117 w 234"/>
                <a:gd name="T35" fmla="*/ 196 h 242"/>
                <a:gd name="T36" fmla="*/ 195 w 234"/>
                <a:gd name="T37" fmla="*/ 60 h 242"/>
                <a:gd name="T38" fmla="*/ 177 w 234"/>
                <a:gd name="T39" fmla="*/ 42 h 242"/>
                <a:gd name="T40" fmla="*/ 195 w 234"/>
                <a:gd name="T41" fmla="*/ 24 h 242"/>
                <a:gd name="T42" fmla="*/ 213 w 234"/>
                <a:gd name="T43" fmla="*/ 42 h 242"/>
                <a:gd name="T44" fmla="*/ 195 w 234"/>
                <a:gd name="T45" fmla="*/ 6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" h="242">
                  <a:moveTo>
                    <a:pt x="175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43" y="0"/>
                    <a:pt x="28" y="6"/>
                    <a:pt x="17" y="17"/>
                  </a:cubicBezTo>
                  <a:cubicBezTo>
                    <a:pt x="6" y="29"/>
                    <a:pt x="0" y="43"/>
                    <a:pt x="0" y="5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9"/>
                    <a:pt x="6" y="213"/>
                    <a:pt x="17" y="225"/>
                  </a:cubicBezTo>
                  <a:cubicBezTo>
                    <a:pt x="28" y="236"/>
                    <a:pt x="43" y="242"/>
                    <a:pt x="59" y="242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91" y="242"/>
                    <a:pt x="206" y="236"/>
                    <a:pt x="217" y="225"/>
                  </a:cubicBezTo>
                  <a:cubicBezTo>
                    <a:pt x="228" y="213"/>
                    <a:pt x="234" y="199"/>
                    <a:pt x="234" y="183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43"/>
                    <a:pt x="228" y="29"/>
                    <a:pt x="217" y="17"/>
                  </a:cubicBezTo>
                  <a:cubicBezTo>
                    <a:pt x="206" y="6"/>
                    <a:pt x="191" y="0"/>
                    <a:pt x="175" y="0"/>
                  </a:cubicBezTo>
                  <a:close/>
                  <a:moveTo>
                    <a:pt x="117" y="196"/>
                  </a:moveTo>
                  <a:cubicBezTo>
                    <a:pt x="75" y="196"/>
                    <a:pt x="41" y="162"/>
                    <a:pt x="41" y="120"/>
                  </a:cubicBezTo>
                  <a:cubicBezTo>
                    <a:pt x="41" y="78"/>
                    <a:pt x="75" y="44"/>
                    <a:pt x="117" y="44"/>
                  </a:cubicBezTo>
                  <a:cubicBezTo>
                    <a:pt x="160" y="44"/>
                    <a:pt x="194" y="78"/>
                    <a:pt x="194" y="120"/>
                  </a:cubicBezTo>
                  <a:cubicBezTo>
                    <a:pt x="194" y="162"/>
                    <a:pt x="160" y="196"/>
                    <a:pt x="117" y="196"/>
                  </a:cubicBezTo>
                  <a:close/>
                  <a:moveTo>
                    <a:pt x="195" y="60"/>
                  </a:moveTo>
                  <a:cubicBezTo>
                    <a:pt x="185" y="60"/>
                    <a:pt x="177" y="52"/>
                    <a:pt x="177" y="42"/>
                  </a:cubicBezTo>
                  <a:cubicBezTo>
                    <a:pt x="177" y="32"/>
                    <a:pt x="185" y="24"/>
                    <a:pt x="195" y="24"/>
                  </a:cubicBezTo>
                  <a:cubicBezTo>
                    <a:pt x="205" y="24"/>
                    <a:pt x="213" y="32"/>
                    <a:pt x="213" y="42"/>
                  </a:cubicBezTo>
                  <a:cubicBezTo>
                    <a:pt x="213" y="52"/>
                    <a:pt x="205" y="60"/>
                    <a:pt x="195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55">
              <a:extLst>
                <a:ext uri="{FF2B5EF4-FFF2-40B4-BE49-F238E27FC236}">
                  <a16:creationId xmlns:a16="http://schemas.microsoft.com/office/drawing/2014/main" id="{7712CA5C-05B1-4BB6-9F57-AC9E902C5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4896" y="9403955"/>
              <a:ext cx="291156" cy="292064"/>
            </a:xfrm>
            <a:custGeom>
              <a:avLst/>
              <a:gdLst>
                <a:gd name="T0" fmla="*/ 448 w 448"/>
                <a:gd name="T1" fmla="*/ 423 h 448"/>
                <a:gd name="T2" fmla="*/ 448 w 448"/>
                <a:gd name="T3" fmla="*/ 24 h 448"/>
                <a:gd name="T4" fmla="*/ 424 w 448"/>
                <a:gd name="T5" fmla="*/ 0 h 448"/>
                <a:gd name="T6" fmla="*/ 25 w 448"/>
                <a:gd name="T7" fmla="*/ 0 h 448"/>
                <a:gd name="T8" fmla="*/ 0 w 448"/>
                <a:gd name="T9" fmla="*/ 24 h 448"/>
                <a:gd name="T10" fmla="*/ 0 w 448"/>
                <a:gd name="T11" fmla="*/ 423 h 448"/>
                <a:gd name="T12" fmla="*/ 25 w 448"/>
                <a:gd name="T13" fmla="*/ 448 h 448"/>
                <a:gd name="T14" fmla="*/ 424 w 448"/>
                <a:gd name="T15" fmla="*/ 448 h 448"/>
                <a:gd name="T16" fmla="*/ 448 w 448"/>
                <a:gd name="T17" fmla="*/ 423 h 448"/>
                <a:gd name="T18" fmla="*/ 354 w 448"/>
                <a:gd name="T19" fmla="*/ 172 h 448"/>
                <a:gd name="T20" fmla="*/ 354 w 448"/>
                <a:gd name="T21" fmla="*/ 180 h 448"/>
                <a:gd name="T22" fmla="*/ 178 w 448"/>
                <a:gd name="T23" fmla="*/ 356 h 448"/>
                <a:gd name="T24" fmla="*/ 83 w 448"/>
                <a:gd name="T25" fmla="*/ 328 h 448"/>
                <a:gd name="T26" fmla="*/ 98 w 448"/>
                <a:gd name="T27" fmla="*/ 329 h 448"/>
                <a:gd name="T28" fmla="*/ 175 w 448"/>
                <a:gd name="T29" fmla="*/ 303 h 448"/>
                <a:gd name="T30" fmla="*/ 117 w 448"/>
                <a:gd name="T31" fmla="*/ 260 h 448"/>
                <a:gd name="T32" fmla="*/ 129 w 448"/>
                <a:gd name="T33" fmla="*/ 261 h 448"/>
                <a:gd name="T34" fmla="*/ 145 w 448"/>
                <a:gd name="T35" fmla="*/ 259 h 448"/>
                <a:gd name="T36" fmla="*/ 95 w 448"/>
                <a:gd name="T37" fmla="*/ 198 h 448"/>
                <a:gd name="T38" fmla="*/ 95 w 448"/>
                <a:gd name="T39" fmla="*/ 197 h 448"/>
                <a:gd name="T40" fmla="*/ 123 w 448"/>
                <a:gd name="T41" fmla="*/ 205 h 448"/>
                <a:gd name="T42" fmla="*/ 96 w 448"/>
                <a:gd name="T43" fmla="*/ 153 h 448"/>
                <a:gd name="T44" fmla="*/ 104 w 448"/>
                <a:gd name="T45" fmla="*/ 122 h 448"/>
                <a:gd name="T46" fmla="*/ 231 w 448"/>
                <a:gd name="T47" fmla="*/ 187 h 448"/>
                <a:gd name="T48" fmla="*/ 230 w 448"/>
                <a:gd name="T49" fmla="*/ 173 h 448"/>
                <a:gd name="T50" fmla="*/ 292 w 448"/>
                <a:gd name="T51" fmla="*/ 111 h 448"/>
                <a:gd name="T52" fmla="*/ 337 w 448"/>
                <a:gd name="T53" fmla="*/ 131 h 448"/>
                <a:gd name="T54" fmla="*/ 376 w 448"/>
                <a:gd name="T55" fmla="*/ 116 h 448"/>
                <a:gd name="T56" fmla="*/ 349 w 448"/>
                <a:gd name="T57" fmla="*/ 150 h 448"/>
                <a:gd name="T58" fmla="*/ 384 w 448"/>
                <a:gd name="T59" fmla="*/ 140 h 448"/>
                <a:gd name="T60" fmla="*/ 354 w 448"/>
                <a:gd name="T61" fmla="*/ 17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448">
                  <a:moveTo>
                    <a:pt x="448" y="423"/>
                  </a:moveTo>
                  <a:cubicBezTo>
                    <a:pt x="448" y="24"/>
                    <a:pt x="448" y="24"/>
                    <a:pt x="448" y="24"/>
                  </a:cubicBezTo>
                  <a:cubicBezTo>
                    <a:pt x="448" y="11"/>
                    <a:pt x="437" y="0"/>
                    <a:pt x="4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1"/>
                    <a:pt x="0" y="24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1" y="437"/>
                    <a:pt x="12" y="448"/>
                    <a:pt x="25" y="448"/>
                  </a:cubicBezTo>
                  <a:cubicBezTo>
                    <a:pt x="424" y="448"/>
                    <a:pt x="424" y="448"/>
                    <a:pt x="424" y="448"/>
                  </a:cubicBezTo>
                  <a:cubicBezTo>
                    <a:pt x="437" y="448"/>
                    <a:pt x="448" y="437"/>
                    <a:pt x="448" y="423"/>
                  </a:cubicBezTo>
                  <a:close/>
                  <a:moveTo>
                    <a:pt x="354" y="172"/>
                  </a:moveTo>
                  <a:cubicBezTo>
                    <a:pt x="354" y="175"/>
                    <a:pt x="354" y="177"/>
                    <a:pt x="354" y="180"/>
                  </a:cubicBezTo>
                  <a:cubicBezTo>
                    <a:pt x="354" y="262"/>
                    <a:pt x="292" y="356"/>
                    <a:pt x="178" y="356"/>
                  </a:cubicBezTo>
                  <a:cubicBezTo>
                    <a:pt x="143" y="356"/>
                    <a:pt x="110" y="346"/>
                    <a:pt x="83" y="328"/>
                  </a:cubicBezTo>
                  <a:cubicBezTo>
                    <a:pt x="88" y="329"/>
                    <a:pt x="93" y="329"/>
                    <a:pt x="98" y="329"/>
                  </a:cubicBezTo>
                  <a:cubicBezTo>
                    <a:pt x="127" y="329"/>
                    <a:pt x="153" y="319"/>
                    <a:pt x="175" y="303"/>
                  </a:cubicBezTo>
                  <a:cubicBezTo>
                    <a:pt x="148" y="302"/>
                    <a:pt x="125" y="284"/>
                    <a:pt x="117" y="260"/>
                  </a:cubicBezTo>
                  <a:cubicBezTo>
                    <a:pt x="121" y="260"/>
                    <a:pt x="125" y="261"/>
                    <a:pt x="129" y="261"/>
                  </a:cubicBezTo>
                  <a:cubicBezTo>
                    <a:pt x="134" y="261"/>
                    <a:pt x="140" y="260"/>
                    <a:pt x="145" y="259"/>
                  </a:cubicBezTo>
                  <a:cubicBezTo>
                    <a:pt x="117" y="253"/>
                    <a:pt x="95" y="228"/>
                    <a:pt x="95" y="198"/>
                  </a:cubicBezTo>
                  <a:cubicBezTo>
                    <a:pt x="95" y="198"/>
                    <a:pt x="95" y="197"/>
                    <a:pt x="95" y="197"/>
                  </a:cubicBezTo>
                  <a:cubicBezTo>
                    <a:pt x="104" y="202"/>
                    <a:pt x="113" y="205"/>
                    <a:pt x="123" y="205"/>
                  </a:cubicBezTo>
                  <a:cubicBezTo>
                    <a:pt x="107" y="194"/>
                    <a:pt x="96" y="175"/>
                    <a:pt x="96" y="153"/>
                  </a:cubicBezTo>
                  <a:cubicBezTo>
                    <a:pt x="96" y="142"/>
                    <a:pt x="99" y="132"/>
                    <a:pt x="104" y="122"/>
                  </a:cubicBezTo>
                  <a:cubicBezTo>
                    <a:pt x="135" y="160"/>
                    <a:pt x="180" y="184"/>
                    <a:pt x="231" y="187"/>
                  </a:cubicBezTo>
                  <a:cubicBezTo>
                    <a:pt x="230" y="182"/>
                    <a:pt x="230" y="178"/>
                    <a:pt x="230" y="173"/>
                  </a:cubicBezTo>
                  <a:cubicBezTo>
                    <a:pt x="230" y="139"/>
                    <a:pt x="258" y="111"/>
                    <a:pt x="292" y="111"/>
                  </a:cubicBezTo>
                  <a:cubicBezTo>
                    <a:pt x="309" y="111"/>
                    <a:pt x="326" y="119"/>
                    <a:pt x="337" y="131"/>
                  </a:cubicBezTo>
                  <a:cubicBezTo>
                    <a:pt x="351" y="128"/>
                    <a:pt x="364" y="123"/>
                    <a:pt x="376" y="116"/>
                  </a:cubicBezTo>
                  <a:cubicBezTo>
                    <a:pt x="371" y="130"/>
                    <a:pt x="362" y="142"/>
                    <a:pt x="349" y="150"/>
                  </a:cubicBezTo>
                  <a:cubicBezTo>
                    <a:pt x="361" y="148"/>
                    <a:pt x="373" y="145"/>
                    <a:pt x="384" y="140"/>
                  </a:cubicBezTo>
                  <a:cubicBezTo>
                    <a:pt x="376" y="152"/>
                    <a:pt x="366" y="163"/>
                    <a:pt x="354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64">
              <a:extLst>
                <a:ext uri="{FF2B5EF4-FFF2-40B4-BE49-F238E27FC236}">
                  <a16:creationId xmlns:a16="http://schemas.microsoft.com/office/drawing/2014/main" id="{5AD6A8D3-1862-44D3-BC64-D63B3D763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549" y="9519404"/>
              <a:ext cx="60468" cy="63190"/>
            </a:xfrm>
            <a:custGeom>
              <a:avLst/>
              <a:gdLst>
                <a:gd name="T0" fmla="*/ 0 w 533"/>
                <a:gd name="T1" fmla="*/ 557 h 557"/>
                <a:gd name="T2" fmla="*/ 533 w 533"/>
                <a:gd name="T3" fmla="*/ 281 h 557"/>
                <a:gd name="T4" fmla="*/ 0 w 533"/>
                <a:gd name="T5" fmla="*/ 0 h 557"/>
                <a:gd name="T6" fmla="*/ 0 w 533"/>
                <a:gd name="T7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" h="557">
                  <a:moveTo>
                    <a:pt x="0" y="557"/>
                  </a:moveTo>
                  <a:lnTo>
                    <a:pt x="533" y="281"/>
                  </a:lnTo>
                  <a:lnTo>
                    <a:pt x="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65">
              <a:extLst>
                <a:ext uri="{FF2B5EF4-FFF2-40B4-BE49-F238E27FC236}">
                  <a16:creationId xmlns:a16="http://schemas.microsoft.com/office/drawing/2014/main" id="{1D7C5873-FA13-4454-9095-24B281AAA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326" y="9405683"/>
              <a:ext cx="290993" cy="291786"/>
            </a:xfrm>
            <a:custGeom>
              <a:avLst/>
              <a:gdLst>
                <a:gd name="T0" fmla="*/ 448 w 448"/>
                <a:gd name="T1" fmla="*/ 423 h 448"/>
                <a:gd name="T2" fmla="*/ 448 w 448"/>
                <a:gd name="T3" fmla="*/ 24 h 448"/>
                <a:gd name="T4" fmla="*/ 423 w 448"/>
                <a:gd name="T5" fmla="*/ 0 h 448"/>
                <a:gd name="T6" fmla="*/ 25 w 448"/>
                <a:gd name="T7" fmla="*/ 0 h 448"/>
                <a:gd name="T8" fmla="*/ 0 w 448"/>
                <a:gd name="T9" fmla="*/ 24 h 448"/>
                <a:gd name="T10" fmla="*/ 0 w 448"/>
                <a:gd name="T11" fmla="*/ 423 h 448"/>
                <a:gd name="T12" fmla="*/ 25 w 448"/>
                <a:gd name="T13" fmla="*/ 448 h 448"/>
                <a:gd name="T14" fmla="*/ 423 w 448"/>
                <a:gd name="T15" fmla="*/ 448 h 448"/>
                <a:gd name="T16" fmla="*/ 448 w 448"/>
                <a:gd name="T17" fmla="*/ 423 h 448"/>
                <a:gd name="T18" fmla="*/ 400 w 448"/>
                <a:gd name="T19" fmla="*/ 238 h 448"/>
                <a:gd name="T20" fmla="*/ 396 w 448"/>
                <a:gd name="T21" fmla="*/ 294 h 448"/>
                <a:gd name="T22" fmla="*/ 383 w 448"/>
                <a:gd name="T23" fmla="*/ 328 h 448"/>
                <a:gd name="T24" fmla="*/ 348 w 448"/>
                <a:gd name="T25" fmla="*/ 343 h 448"/>
                <a:gd name="T26" fmla="*/ 227 w 448"/>
                <a:gd name="T27" fmla="*/ 347 h 448"/>
                <a:gd name="T28" fmla="*/ 110 w 448"/>
                <a:gd name="T29" fmla="*/ 343 h 448"/>
                <a:gd name="T30" fmla="*/ 72 w 448"/>
                <a:gd name="T31" fmla="*/ 328 h 448"/>
                <a:gd name="T32" fmla="*/ 58 w 448"/>
                <a:gd name="T33" fmla="*/ 294 h 448"/>
                <a:gd name="T34" fmla="*/ 55 w 448"/>
                <a:gd name="T35" fmla="*/ 238 h 448"/>
                <a:gd name="T36" fmla="*/ 55 w 448"/>
                <a:gd name="T37" fmla="*/ 212 h 448"/>
                <a:gd name="T38" fmla="*/ 58 w 448"/>
                <a:gd name="T39" fmla="*/ 156 h 448"/>
                <a:gd name="T40" fmla="*/ 72 w 448"/>
                <a:gd name="T41" fmla="*/ 122 h 448"/>
                <a:gd name="T42" fmla="*/ 107 w 448"/>
                <a:gd name="T43" fmla="*/ 108 h 448"/>
                <a:gd name="T44" fmla="*/ 227 w 448"/>
                <a:gd name="T45" fmla="*/ 104 h 448"/>
                <a:gd name="T46" fmla="*/ 228 w 448"/>
                <a:gd name="T47" fmla="*/ 104 h 448"/>
                <a:gd name="T48" fmla="*/ 348 w 448"/>
                <a:gd name="T49" fmla="*/ 108 h 448"/>
                <a:gd name="T50" fmla="*/ 383 w 448"/>
                <a:gd name="T51" fmla="*/ 122 h 448"/>
                <a:gd name="T52" fmla="*/ 396 w 448"/>
                <a:gd name="T53" fmla="*/ 156 h 448"/>
                <a:gd name="T54" fmla="*/ 400 w 448"/>
                <a:gd name="T55" fmla="*/ 212 h 448"/>
                <a:gd name="T56" fmla="*/ 400 w 448"/>
                <a:gd name="T57" fmla="*/ 23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8" h="448">
                  <a:moveTo>
                    <a:pt x="448" y="423"/>
                  </a:moveTo>
                  <a:cubicBezTo>
                    <a:pt x="448" y="24"/>
                    <a:pt x="448" y="24"/>
                    <a:pt x="448" y="24"/>
                  </a:cubicBezTo>
                  <a:cubicBezTo>
                    <a:pt x="448" y="11"/>
                    <a:pt x="437" y="0"/>
                    <a:pt x="42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37"/>
                    <a:pt x="11" y="448"/>
                    <a:pt x="25" y="448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7" y="448"/>
                    <a:pt x="448" y="437"/>
                    <a:pt x="448" y="423"/>
                  </a:cubicBezTo>
                  <a:close/>
                  <a:moveTo>
                    <a:pt x="400" y="238"/>
                  </a:moveTo>
                  <a:cubicBezTo>
                    <a:pt x="400" y="266"/>
                    <a:pt x="396" y="294"/>
                    <a:pt x="396" y="294"/>
                  </a:cubicBezTo>
                  <a:cubicBezTo>
                    <a:pt x="396" y="294"/>
                    <a:pt x="393" y="318"/>
                    <a:pt x="383" y="328"/>
                  </a:cubicBezTo>
                  <a:cubicBezTo>
                    <a:pt x="370" y="342"/>
                    <a:pt x="355" y="342"/>
                    <a:pt x="348" y="343"/>
                  </a:cubicBezTo>
                  <a:cubicBezTo>
                    <a:pt x="300" y="347"/>
                    <a:pt x="227" y="347"/>
                    <a:pt x="227" y="347"/>
                  </a:cubicBezTo>
                  <a:cubicBezTo>
                    <a:pt x="227" y="347"/>
                    <a:pt x="138" y="346"/>
                    <a:pt x="110" y="343"/>
                  </a:cubicBezTo>
                  <a:cubicBezTo>
                    <a:pt x="102" y="342"/>
                    <a:pt x="85" y="342"/>
                    <a:pt x="72" y="328"/>
                  </a:cubicBezTo>
                  <a:cubicBezTo>
                    <a:pt x="62" y="318"/>
                    <a:pt x="58" y="294"/>
                    <a:pt x="58" y="294"/>
                  </a:cubicBezTo>
                  <a:cubicBezTo>
                    <a:pt x="58" y="294"/>
                    <a:pt x="55" y="266"/>
                    <a:pt x="55" y="238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5" y="184"/>
                    <a:pt x="58" y="156"/>
                    <a:pt x="58" y="156"/>
                  </a:cubicBezTo>
                  <a:cubicBezTo>
                    <a:pt x="58" y="156"/>
                    <a:pt x="62" y="133"/>
                    <a:pt x="72" y="122"/>
                  </a:cubicBezTo>
                  <a:cubicBezTo>
                    <a:pt x="85" y="108"/>
                    <a:pt x="100" y="108"/>
                    <a:pt x="107" y="108"/>
                  </a:cubicBezTo>
                  <a:cubicBezTo>
                    <a:pt x="155" y="104"/>
                    <a:pt x="227" y="104"/>
                    <a:pt x="227" y="104"/>
                  </a:cubicBezTo>
                  <a:cubicBezTo>
                    <a:pt x="228" y="104"/>
                    <a:pt x="228" y="104"/>
                    <a:pt x="228" y="104"/>
                  </a:cubicBezTo>
                  <a:cubicBezTo>
                    <a:pt x="228" y="104"/>
                    <a:pt x="300" y="104"/>
                    <a:pt x="348" y="108"/>
                  </a:cubicBezTo>
                  <a:cubicBezTo>
                    <a:pt x="355" y="108"/>
                    <a:pt x="370" y="108"/>
                    <a:pt x="383" y="122"/>
                  </a:cubicBezTo>
                  <a:cubicBezTo>
                    <a:pt x="393" y="133"/>
                    <a:pt x="396" y="156"/>
                    <a:pt x="396" y="156"/>
                  </a:cubicBezTo>
                  <a:cubicBezTo>
                    <a:pt x="396" y="156"/>
                    <a:pt x="400" y="184"/>
                    <a:pt x="400" y="212"/>
                  </a:cubicBezTo>
                  <a:lnTo>
                    <a:pt x="400" y="2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84834AB-1505-4C02-B415-5E5CC8BE8ABE}"/>
              </a:ext>
            </a:extLst>
          </p:cNvPr>
          <p:cNvSpPr txBox="1"/>
          <p:nvPr/>
        </p:nvSpPr>
        <p:spPr>
          <a:xfrm>
            <a:off x="489856" y="7597097"/>
            <a:ext cx="640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and Nutrition Division</a:t>
            </a:r>
          </a:p>
          <a:p>
            <a:pPr lvl="0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 Assistance Programs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8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1DE6E-C8F1-45AF-A395-C68B8EA34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179449E-6FBB-2343-B3AE-D1EFA46A6E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3FB030F7-8730-43C6-897A-47F9DB4EB830}"/>
              </a:ext>
            </a:extLst>
          </p:cNvPr>
          <p:cNvSpPr/>
          <p:nvPr/>
        </p:nvSpPr>
        <p:spPr>
          <a:xfrm>
            <a:off x="0" y="7234175"/>
            <a:ext cx="14630399" cy="914400"/>
          </a:xfrm>
          <a:prstGeom prst="rect">
            <a:avLst/>
          </a:prstGeom>
          <a:solidFill>
            <a:srgbClr val="E9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0152FB00-9CFB-49A9-8620-C72BC5F5885A}"/>
              </a:ext>
            </a:extLst>
          </p:cNvPr>
          <p:cNvSpPr txBox="1">
            <a:spLocks/>
          </p:cNvSpPr>
          <p:nvPr/>
        </p:nvSpPr>
        <p:spPr>
          <a:xfrm>
            <a:off x="1069676" y="626440"/>
            <a:ext cx="12713231" cy="532509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600" b="0" kern="120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			SECURITY UPDATE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002B62F-3B18-441F-BAE9-01452EA090AD}"/>
              </a:ext>
            </a:extLst>
          </p:cNvPr>
          <p:cNvSpPr txBox="1">
            <a:spLocks/>
          </p:cNvSpPr>
          <p:nvPr/>
        </p:nvSpPr>
        <p:spPr>
          <a:xfrm>
            <a:off x="1069676" y="1727200"/>
            <a:ext cx="12607210" cy="5249333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400" b="1" dirty="0"/>
              <a:t>FSMC User Security Group in TX-UNPS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Users with FSMC security group in TX-UNPS are not allowed to access WBSCM.</a:t>
            </a:r>
          </a:p>
          <a:p>
            <a:endParaRPr lang="en-US" dirty="0"/>
          </a:p>
          <a:p>
            <a:r>
              <a:rPr lang="en-US" sz="2400" b="1" dirty="0"/>
              <a:t>Inactive Accounts in WBSCM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Users who have been inactive for over 120 days or have never logged in will be removed on 3</a:t>
            </a:r>
            <a:r>
              <a:rPr lang="en-US" baseline="30000" dirty="0"/>
              <a:t>rd</a:t>
            </a:r>
            <a:r>
              <a:rPr lang="en-US" dirty="0"/>
              <a:t> February.</a:t>
            </a:r>
            <a:endParaRPr lang="en-US" b="1" dirty="0"/>
          </a:p>
          <a:p>
            <a:endParaRPr lang="en-US" b="1" dirty="0"/>
          </a:p>
          <a:p>
            <a:r>
              <a:rPr lang="en-US" sz="2400" b="1" dirty="0"/>
              <a:t>FND-136 Is Required For User Admin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 organization can assign maximum of 2 User Admin.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UAs created without submitting FND-136 form will be removed immediately.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FND-136 </a:t>
            </a:r>
            <a:r>
              <a:rPr lang="en-US" dirty="0" err="1"/>
              <a:t>Jotform</a:t>
            </a:r>
            <a:r>
              <a:rPr lang="en-US" dirty="0"/>
              <a:t> to request access. We accept paper form if </a:t>
            </a:r>
            <a:r>
              <a:rPr lang="en-US" dirty="0" err="1"/>
              <a:t>Jotform</a:t>
            </a:r>
            <a:r>
              <a:rPr lang="en-US" dirty="0"/>
              <a:t> is not accessible to you.</a:t>
            </a:r>
          </a:p>
          <a:p>
            <a:endParaRPr lang="en-US" sz="2400" b="1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316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ACFP">
      <a:dk1>
        <a:srgbClr val="000000"/>
      </a:dk1>
      <a:lt1>
        <a:srgbClr val="FFFFFF"/>
      </a:lt1>
      <a:dk2>
        <a:srgbClr val="2EA7D2"/>
      </a:dk2>
      <a:lt2>
        <a:srgbClr val="FFFEFE"/>
      </a:lt2>
      <a:accent1>
        <a:srgbClr val="F3B812"/>
      </a:accent1>
      <a:accent2>
        <a:srgbClr val="EF4B24"/>
      </a:accent2>
      <a:accent3>
        <a:srgbClr val="2EA7D2"/>
      </a:accent3>
      <a:accent4>
        <a:srgbClr val="ABD037"/>
      </a:accent4>
      <a:accent5>
        <a:srgbClr val="F57E14"/>
      </a:accent5>
      <a:accent6>
        <a:srgbClr val="70AD47"/>
      </a:accent6>
      <a:hlink>
        <a:srgbClr val="000000"/>
      </a:hlink>
      <a:folHlink>
        <a:srgbClr val="919191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6147</TotalTime>
  <Words>224</Words>
  <Application>Microsoft Office PowerPoint</Application>
  <PresentationFormat>Custom</PresentationFormat>
  <Paragraphs>31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David Dierksen</cp:lastModifiedBy>
  <cp:revision>422</cp:revision>
  <dcterms:created xsi:type="dcterms:W3CDTF">2017-04-18T01:46:38Z</dcterms:created>
  <dcterms:modified xsi:type="dcterms:W3CDTF">2025-02-12T20:58:58Z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CC947A9A-B44C-4D8E-AA04-3293C8D68102</vt:lpwstr>
  </property>
  <property fmtid="{D5CDD505-2E9C-101B-9397-08002B2CF9AE}" pid="3" name="ArticulatePath">
    <vt:lpwstr>TDA-Presentation Templates Food and Nutrition Division #2</vt:lpwstr>
  </property>
</Properties>
</file>